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CC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441" autoAdjust="0"/>
  </p:normalViewPr>
  <p:slideViewPr>
    <p:cSldViewPr>
      <p:cViewPr varScale="1">
        <p:scale>
          <a:sx n="62" d="100"/>
          <a:sy n="62" d="100"/>
        </p:scale>
        <p:origin x="265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40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664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50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73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345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00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23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903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022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49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37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145D3-3712-4C35-A0A8-4A59607659F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A846-8EF6-45B4-8EFF-266F04B77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98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320" y="4978942"/>
            <a:ext cx="68961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41" y="-36512"/>
            <a:ext cx="6905625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266378" y="1403648"/>
            <a:ext cx="6336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solidFill>
                  <a:srgbClr val="F7964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かぼちゃの重さ当てクイズ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9011" y="2173089"/>
            <a:ext cx="5899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正解：</a:t>
            </a:r>
            <a:r>
              <a:rPr lang="ja-JP" alt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２０．７</a:t>
            </a:r>
            <a:r>
              <a:rPr lang="ja-JP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ｋｇ </a:t>
            </a:r>
          </a:p>
        </p:txBody>
      </p:sp>
      <p:pic>
        <p:nvPicPr>
          <p:cNvPr id="8" name="Picture 4" descr="https://frame-illust.com/fi/wp-content/uploads/2015/08/7d9767843f27b1527a9fe718ed3d041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209" y="5516486"/>
            <a:ext cx="2029887" cy="198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s://2.bp.blogspot.com/-kTwb6ciWUXw/UkJMufV9M1I/AAAAAAAAYSY/ccltLBGRj0M/s800/cooking_hakar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890" y="7308304"/>
            <a:ext cx="1478094" cy="163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クリックすると新しいウィンドウで開きます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23540" y="3491880"/>
            <a:ext cx="61795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当選者さま</a:t>
            </a:r>
            <a:b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位 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20.7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ｋｇ  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N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様 上田市</a:t>
            </a:r>
            <a:endParaRPr lang="en-US" altLang="ja-JP" sz="2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位 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20.8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ｋｇ  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N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様 上田市</a:t>
            </a:r>
            <a:endParaRPr lang="en-US" altLang="ja-JP" sz="2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位 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21.0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ｋｇ  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S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様 上田市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15900" y="5871919"/>
            <a:ext cx="20085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当選者の方には直接ご連絡させていただきます。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516825" y="5516487"/>
            <a:ext cx="2086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たくさんのご応募誠にありがとうございます！</a:t>
            </a:r>
            <a:endParaRPr lang="en-US" altLang="ja-JP" sz="2000" dirty="0">
              <a:solidFill>
                <a:srgbClr val="7030A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20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今後ともよろしくお願いいたします</a:t>
            </a:r>
            <a:endParaRPr lang="en-US" altLang="ja-JP" sz="2000" dirty="0">
              <a:solidFill>
                <a:srgbClr val="7030A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20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   スタッフ一同</a:t>
            </a:r>
          </a:p>
        </p:txBody>
      </p:sp>
    </p:spTree>
    <p:extLst>
      <p:ext uri="{BB962C8B-B14F-4D97-AF65-F5344CB8AC3E}">
        <p14:creationId xmlns:p14="http://schemas.microsoft.com/office/powerpoint/2010/main" val="2284124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7246906B0A10049B207303F738874AD" ma:contentTypeVersion="13" ma:contentTypeDescription="新しいドキュメントを作成します。" ma:contentTypeScope="" ma:versionID="b459e346c4f84df2c1c44c4a5ab078fc">
  <xsd:schema xmlns:xsd="http://www.w3.org/2001/XMLSchema" xmlns:xs="http://www.w3.org/2001/XMLSchema" xmlns:p="http://schemas.microsoft.com/office/2006/metadata/properties" xmlns:ns3="19cd5de3-f814-41a9-8f4a-33a420965b14" xmlns:ns4="505f4ed0-ae45-4a3c-912e-8d372548425f" targetNamespace="http://schemas.microsoft.com/office/2006/metadata/properties" ma:root="true" ma:fieldsID="2004722d16b5b97a6d1eecc17f091ef1" ns3:_="" ns4:_="">
    <xsd:import namespace="19cd5de3-f814-41a9-8f4a-33a420965b14"/>
    <xsd:import namespace="505f4ed0-ae45-4a3c-912e-8d372548425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MediaLengthInSecond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cd5de3-f814-41a9-8f4a-33a420965b1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有のヒントのハッシュ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f4ed0-ae45-4a3c-912e-8d37254842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44E0B1-A571-4019-B2BB-78EBF4D676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cd5de3-f814-41a9-8f4a-33a420965b14"/>
    <ds:schemaRef ds:uri="505f4ed0-ae45-4a3c-912e-8d37254842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D04939-D40D-45C7-ADDE-A104CA6EFAC9}">
  <ds:schemaRefs>
    <ds:schemaRef ds:uri="http://purl.org/dc/terms/"/>
    <ds:schemaRef ds:uri="19cd5de3-f814-41a9-8f4a-33a420965b14"/>
    <ds:schemaRef ds:uri="http://schemas.microsoft.com/office/2006/documentManagement/types"/>
    <ds:schemaRef ds:uri="http://schemas.microsoft.com/office/infopath/2007/PartnerControls"/>
    <ds:schemaRef ds:uri="505f4ed0-ae45-4a3c-912e-8d372548425f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9503F75-41FA-40A7-A8BD-77C799AD83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58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MS UI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setup</dc:creator>
  <cp:lastModifiedBy>建装社 上田</cp:lastModifiedBy>
  <cp:revision>15</cp:revision>
  <cp:lastPrinted>2018-10-09T00:47:17Z</cp:lastPrinted>
  <dcterms:created xsi:type="dcterms:W3CDTF">2018-10-09T00:33:51Z</dcterms:created>
  <dcterms:modified xsi:type="dcterms:W3CDTF">2025-10-31T01:13:07Z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0x01010007246906B0A10049B207303F738874AD</vt:lpwstr>
  </property>
</Properties>
</file>